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LÁ NO CÉU EXISTE ALGUÉM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LÁ NO CÉU EXISTE ALGUÉM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Lá no Céu existe Alguém </a:t>
            </a:r>
          </a:p>
          <a:p>
            <a:r>
              <a:rPr lang="pt-BR" dirty="0"/>
              <a:t>Que me ama e me quer bem. </a:t>
            </a:r>
          </a:p>
          <a:p>
            <a:r>
              <a:rPr lang="pt-BR" dirty="0"/>
              <a:t>Lá no Céu existe Alguém; </a:t>
            </a:r>
          </a:p>
          <a:p>
            <a:r>
              <a:rPr lang="pt-BR" dirty="0"/>
              <a:t>É Jesus, eu sei.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LÁ NO CÉU EXISTE ALGUÉM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565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705D20-21DE-4FFD-8AEB-27E4BF5EBF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Ele vem </a:t>
            </a:r>
            <a:r>
              <a:rPr lang="pt-BR" dirty="0" err="1"/>
              <a:t>p’ra</a:t>
            </a:r>
            <a:r>
              <a:rPr lang="pt-BR" dirty="0"/>
              <a:t> me buscar, </a:t>
            </a:r>
          </a:p>
          <a:p>
            <a:r>
              <a:rPr lang="pt-BR" dirty="0"/>
              <a:t>Lá no Céu eu vou morar. </a:t>
            </a:r>
          </a:p>
          <a:p>
            <a:r>
              <a:rPr lang="pt-BR" dirty="0"/>
              <a:t>Lá no Céu </a:t>
            </a:r>
            <a:r>
              <a:rPr lang="pt-BR"/>
              <a:t>existe Alguém; </a:t>
            </a:r>
            <a:endParaRPr lang="pt-BR" dirty="0"/>
          </a:p>
          <a:p>
            <a:r>
              <a:rPr lang="pt-BR" dirty="0"/>
              <a:t>É Jesus, eu sei. </a:t>
            </a:r>
          </a:p>
        </p:txBody>
      </p:sp>
    </p:spTree>
    <p:extLst>
      <p:ext uri="{BB962C8B-B14F-4D97-AF65-F5344CB8AC3E}">
        <p14:creationId xmlns:p14="http://schemas.microsoft.com/office/powerpoint/2010/main" val="972237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68</Words>
  <Application>Microsoft Office PowerPoint</Application>
  <PresentationFormat>Apresentação na tela (16:9)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LÁ NO CÉU EXISTE ALGUÉM</vt:lpstr>
      <vt:lpstr>LÁ NO CÉU EXISTE ALGUÉM</vt:lpstr>
      <vt:lpstr>LÁ NO CÉU EXISTE ALGUÉM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2019-06-12T23:25:27Z</dcterms:modified>
</cp:coreProperties>
</file>

<file path=docProps/thumbnail.jpeg>
</file>